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251" d="100"/>
          <a:sy n="251" d="100"/>
        </p:scale>
        <p:origin x="240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4B09F7-4395-48F4-8EB8-0D2DFAEC3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29AC1A0-3F34-4F25-A992-3667401FF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FE9422-F9C8-4E4A-A0F2-DF625C4B7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6519671-37E0-45C6-A95B-8D94372E3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E514FDA-73F3-4CC6-9EAD-CF9F43AC3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47380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A922CF-4B10-482D-A2EE-CE6B61E4E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0014C1F-73A5-4E0C-88DA-187E87AB7F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ADA63E-AF71-44F4-8F0A-16035BD6E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EEE93D-CE5D-4761-BB03-C7746B886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A1DAD2-0403-41C9-938D-1FBBFFD89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5889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0403559-AC0A-47D4-87A1-4CB7B06C56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710777B-4D71-4FB4-A161-3F69C67F16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0BC59A-C3E1-4A4B-B420-ACB0B1B5F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D88066-B8E7-4FE7-8CA3-4F77CE45A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6790B8C-384D-4D92-91B2-C4FBE0CFB4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2187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3B4884-C5EC-4170-81D3-3DA700592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70B5AFA-E36F-459D-8DDD-F40BE89AE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70DE23B-CF4A-4156-A919-DF279B940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72E223E-B4F8-4C72-875E-AEAF634CC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2A6AFA-8122-4704-91C4-01302B65F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7023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EDF5C1-3EFF-4588-A34F-C0D886C98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5A058D6-396C-42CC-B28E-276D15E2F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3A3B8CC-2246-4158-A467-745B84C57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D5E545-67F9-473F-9CC9-411D1A12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2A278CA-C448-4B64-865A-C1CC76C71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9115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468D62-C18F-4A90-BC0B-DBAF8F96B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DEFA0A-816F-4BFE-A530-54630EF4AD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B018909-AFE9-487D-BCC7-1635A88899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BA44C3B-C4A8-4638-9E50-24F73FEB4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6378AF0-7F93-4765-BE92-55499BF8B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96B83D5-2264-4261-8FE0-7FA6CFDCA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9668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CB72A6-8D24-4F99-8E55-EE587B203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F6B5C06-C71E-46A1-910A-BC8798EFF3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1273EF5-CE15-4B39-9533-E9A02D9D79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270B3BE-23F3-4D8E-998F-64E10A19AA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5A7A46B-244B-4C8B-88BC-69B89FD51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F662AE6-86A4-4267-8974-FB4C4AA74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CA6B31C5-294E-4B7E-91DD-9E88D18D4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B04D83A-34F5-421D-8DA3-5AE3EAE5E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281653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90F524-0246-4D29-A2F4-937C72ABA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AB9B959-7AD4-40D1-AF37-5853ADD3D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F4636ACD-742C-457E-A791-902087569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1227479-A9DF-4D8A-BCB1-7EEE491E4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1048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FA5CB48-B806-4192-AE99-6E582CE3B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8DEC7C1-5ADE-4F6E-AD05-9722A0284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3F52665-2667-4BA6-93D1-D73362FA2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66679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05D9D0-B325-4CCF-90F4-B05463FD6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C0092BC-C74A-4AFF-ACAD-CB5654F29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85B59AC-6C6E-4174-9924-AAF0AC7399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A71A0B5-CA20-41DB-9CC9-A00D46D82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8C659D3-4391-4E4A-A495-E638050AE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A9ECA1-E57D-4727-8FD1-77D2F33DB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5188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44A0AB-E13A-479C-85F8-C7BACD0D4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F6536D9-0035-47F2-98FC-706EBD6A8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2B814D4-539B-4034-8C86-5A642F1724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F1D2B06-BAFD-4763-8135-CFFA1061B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F01BDB-C702-430D-B172-2929C9156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C40784E-73AA-4841-98EF-2FE328838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90444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5FF7F4-EEE6-439B-AF60-32110E664A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9CCF265-17B2-43A9-A1CB-D88EE9362A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1182A1F-F6A2-4554-BFA2-425A0568E5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89675F-B3F7-429F-BBBD-C8BDB46411C9}" type="datetimeFigureOut">
              <a:rPr lang="ru-RU" smtClean="0"/>
              <a:t>27.03.2024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9B210FF-4209-43B6-972B-536C798113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EE90740-2883-4587-A1DB-728EB5BFE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B806E-0ECF-4238-A170-4D3F3EAD17C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5712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B16AFD-7353-44E4-A757-33202D458D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4400" dirty="0"/>
              <a:t>Итерация </a:t>
            </a:r>
            <a:r>
              <a:rPr lang="en-US" sz="4400" dirty="0"/>
              <a:t>2</a:t>
            </a:r>
            <a:br>
              <a:rPr lang="ru-RU" sz="4400" dirty="0"/>
            </a:br>
            <a:r>
              <a:rPr lang="ru-RU" sz="4400" dirty="0"/>
              <a:t>Проект №5. Задания по дисциплине “Компьютерное зрение в нейронных сетях”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1DC3749-6341-4106-8B2C-1CB62AE987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Подготовил: Сорокумов Сергей 9310</a:t>
            </a:r>
          </a:p>
        </p:txBody>
      </p:sp>
    </p:spTree>
    <p:extLst>
      <p:ext uri="{BB962C8B-B14F-4D97-AF65-F5344CB8AC3E}">
        <p14:creationId xmlns:p14="http://schemas.microsoft.com/office/powerpoint/2010/main" val="3166500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17C769-5E4C-47A2-83F7-650058BF7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Планы на текущую итерацию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DCE05F7-02F6-43EF-8B95-2EDF33D919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Реализовать вычисление метрик для первой лабораторной работы</a:t>
            </a:r>
          </a:p>
          <a:p>
            <a:r>
              <a:rPr lang="ru-RU" dirty="0"/>
              <a:t>Автоматическое добавление </a:t>
            </a:r>
            <a:r>
              <a:rPr lang="ru-RU" dirty="0" err="1"/>
              <a:t>датасета</a:t>
            </a:r>
            <a:r>
              <a:rPr lang="ru-RU" dirty="0"/>
              <a:t> в докер контейнер</a:t>
            </a:r>
          </a:p>
          <a:p>
            <a:r>
              <a:rPr lang="ru-RU" dirty="0"/>
              <a:t>Запуск докер контейнера на локальной машине с помощью </a:t>
            </a:r>
            <a:r>
              <a:rPr lang="en-US" dirty="0" err="1"/>
              <a:t>github</a:t>
            </a:r>
            <a:r>
              <a:rPr lang="en-US" dirty="0"/>
              <a:t> actions</a:t>
            </a:r>
            <a:endParaRPr lang="ru-RU" dirty="0"/>
          </a:p>
          <a:p>
            <a:r>
              <a:rPr lang="ru-RU" dirty="0"/>
              <a:t>Автоматическое добавление кода студента в контейнер без необходимости </a:t>
            </a:r>
            <a:r>
              <a:rPr lang="ru-RU" dirty="0" err="1"/>
              <a:t>пересобирать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933608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A01E47-1985-4007-BDDB-F5B440B22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Результаты 1 итерации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6007646-CDB4-45AA-8D7D-887718F9D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lang="ru-RU" dirty="0"/>
              <a:t>Реализовать вычисление метрик для первой лабораторной работы</a:t>
            </a:r>
            <a:r>
              <a:rPr lang="en-US" dirty="0"/>
              <a:t> </a:t>
            </a:r>
            <a:endParaRPr lang="ru-RU" dirty="0"/>
          </a:p>
          <a:p>
            <a:pPr>
              <a:buFont typeface="Wingdings" panose="05000000000000000000" pitchFamily="2" charset="2"/>
              <a:buChar char="q"/>
            </a:pPr>
            <a:r>
              <a:rPr lang="ru-RU" dirty="0"/>
              <a:t>Автоматическое добавление </a:t>
            </a:r>
            <a:r>
              <a:rPr lang="ru-RU" dirty="0" err="1"/>
              <a:t>датасета</a:t>
            </a:r>
            <a:r>
              <a:rPr lang="ru-RU" dirty="0"/>
              <a:t> в докер контейнер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ru-RU" dirty="0"/>
              <a:t>Запуск докер контейнера на локальной машине с помощью </a:t>
            </a:r>
            <a:r>
              <a:rPr lang="en-US" dirty="0" err="1"/>
              <a:t>github</a:t>
            </a:r>
            <a:r>
              <a:rPr lang="en-US" dirty="0"/>
              <a:t> actions</a:t>
            </a:r>
            <a:endParaRPr lang="ru-RU" dirty="0"/>
          </a:p>
          <a:p>
            <a:pPr>
              <a:buFont typeface="Wingdings" panose="05000000000000000000" pitchFamily="2" charset="2"/>
              <a:buChar char="ü"/>
            </a:pPr>
            <a:r>
              <a:rPr lang="ru-RU" dirty="0"/>
              <a:t>Автоматическое добавление кода студента в контейнер без необходимости </a:t>
            </a:r>
            <a:r>
              <a:rPr lang="ru-RU" dirty="0" err="1"/>
              <a:t>пересобирать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18108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5D2CF6-315E-4ED6-9831-D2AFA4832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Вычисление метрик для первой лабораторной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8E99CD2-7F42-46E6-AAA1-9D09559FFE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ru-RU" dirty="0"/>
              <a:t>Вычисление метрик на </a:t>
            </a:r>
            <a:r>
              <a:rPr lang="en-US" dirty="0"/>
              <a:t>GPU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9BE833-E851-4EDE-924D-4A1387441FF2}"/>
              </a:ext>
            </a:extLst>
          </p:cNvPr>
          <p:cNvSpPr txBox="1"/>
          <p:nvPr/>
        </p:nvSpPr>
        <p:spPr>
          <a:xfrm>
            <a:off x="6957060" y="1789589"/>
            <a:ext cx="59512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Вычисление метрик на </a:t>
            </a:r>
            <a:r>
              <a:rPr lang="en-US" sz="2800" dirty="0"/>
              <a:t>GPU</a:t>
            </a:r>
            <a:endParaRPr lang="ru-RU" sz="2800" dirty="0"/>
          </a:p>
        </p:txBody>
      </p:sp>
      <p:pic>
        <p:nvPicPr>
          <p:cNvPr id="6" name="B9C84007">
            <a:hlinkClick r:id="" action="ppaction://media"/>
            <a:extLst>
              <a:ext uri="{FF2B5EF4-FFF2-40B4-BE49-F238E27FC236}">
                <a16:creationId xmlns:a16="http://schemas.microsoft.com/office/drawing/2014/main" id="{A73222CE-186B-4C0A-8ACB-10A66D032E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4235" y="2411709"/>
            <a:ext cx="5659677" cy="3066395"/>
          </a:xfrm>
          <a:prstGeom prst="rect">
            <a:avLst/>
          </a:prstGeom>
        </p:spPr>
      </p:pic>
      <p:pic>
        <p:nvPicPr>
          <p:cNvPr id="7" name="D7920447">
            <a:hlinkClick r:id="" action="ppaction://media"/>
            <a:extLst>
              <a:ext uri="{FF2B5EF4-FFF2-40B4-BE49-F238E27FC236}">
                <a16:creationId xmlns:a16="http://schemas.microsoft.com/office/drawing/2014/main" id="{65572134-9A9A-406C-958A-D82BE71202F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56019" y="2411710"/>
            <a:ext cx="5451369" cy="306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307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5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28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BA75FA-CD6B-4350-9617-E6942E829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Запуск контейнера с добавлением кода студентов</a:t>
            </a:r>
          </a:p>
        </p:txBody>
      </p:sp>
      <p:pic>
        <p:nvPicPr>
          <p:cNvPr id="4" name="59245A89">
            <a:hlinkClick r:id="" action="ppaction://media"/>
            <a:extLst>
              <a:ext uri="{FF2B5EF4-FFF2-40B4-BE49-F238E27FC236}">
                <a16:creationId xmlns:a16="http://schemas.microsoft.com/office/drawing/2014/main" id="{94170364-7B6B-4040-8463-5F8A725A1D1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46313" y="1825625"/>
            <a:ext cx="7697787" cy="4351338"/>
          </a:xfrm>
        </p:spPr>
      </p:pic>
    </p:spTree>
    <p:extLst>
      <p:ext uri="{BB962C8B-B14F-4D97-AF65-F5344CB8AC3E}">
        <p14:creationId xmlns:p14="http://schemas.microsoft.com/office/powerpoint/2010/main" val="455563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099225-0B83-45B8-8932-D01BA5A7C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Планы на следующую итерацию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05A441-A592-47F8-8CF4-45B3775DC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Подготовить вычисление метрик для лр-2</a:t>
            </a:r>
          </a:p>
          <a:p>
            <a:r>
              <a:rPr lang="ru-RU" dirty="0"/>
              <a:t>Реализовать весь </a:t>
            </a:r>
            <a:r>
              <a:rPr lang="ru-RU" dirty="0" err="1"/>
              <a:t>пайплайн</a:t>
            </a:r>
            <a:r>
              <a:rPr lang="ru-RU" dirty="0"/>
              <a:t> для проверки 1-2 лабораторных работ, только </a:t>
            </a:r>
            <a:r>
              <a:rPr lang="en-US" dirty="0" err="1"/>
              <a:t>pytorch</a:t>
            </a:r>
            <a:endParaRPr lang="ru-RU" dirty="0"/>
          </a:p>
          <a:p>
            <a:r>
              <a:rPr lang="ru-RU" dirty="0"/>
              <a:t>Найти и описать </a:t>
            </a:r>
            <a:r>
              <a:rPr lang="ru-RU" dirty="0" err="1"/>
              <a:t>датасет</a:t>
            </a:r>
            <a:r>
              <a:rPr lang="ru-RU" dirty="0"/>
              <a:t> для курсовой работы</a:t>
            </a:r>
          </a:p>
        </p:txBody>
      </p:sp>
    </p:spTree>
    <p:extLst>
      <p:ext uri="{BB962C8B-B14F-4D97-AF65-F5344CB8AC3E}">
        <p14:creationId xmlns:p14="http://schemas.microsoft.com/office/powerpoint/2010/main" val="291329668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140</Words>
  <Application>Microsoft Office PowerPoint</Application>
  <PresentationFormat>Широкоэкранный</PresentationFormat>
  <Paragraphs>20</Paragraphs>
  <Slides>6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Тема Office</vt:lpstr>
      <vt:lpstr>Итерация 2 Проект №5. Задания по дисциплине “Компьютерное зрение в нейронных сетях”</vt:lpstr>
      <vt:lpstr>Планы на текущую итерацию</vt:lpstr>
      <vt:lpstr>Результаты 1 итерации</vt:lpstr>
      <vt:lpstr>Вычисление метрик для первой лабораторной работы</vt:lpstr>
      <vt:lpstr>Запуск контейнера с добавлением кода студентов</vt:lpstr>
      <vt:lpstr>Планы на следующую итерацию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Итерация 1 Проект №5. Задания по дисциплине “Компьютерное зрение в нейронных сетях”</dc:title>
  <dc:creator>Сергей Сорокумов</dc:creator>
  <cp:lastModifiedBy>Сергей Сорокумов</cp:lastModifiedBy>
  <cp:revision>5</cp:revision>
  <dcterms:created xsi:type="dcterms:W3CDTF">2024-02-28T15:42:11Z</dcterms:created>
  <dcterms:modified xsi:type="dcterms:W3CDTF">2024-03-27T08:05:32Z</dcterms:modified>
</cp:coreProperties>
</file>

<file path=docProps/thumbnail.jpeg>
</file>